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50E7F39-3D95-4A41-93A3-F05C5DB171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4B50FB22-CCE5-425C-BE15-B614185CD2DB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91E415F-B6D4-4B60-BA87-F531DA3391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140AABF0-CC01-446C-BDE4-E4E69D50A2DF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第七课 工作态度与你的未来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一、把</a:t>
            </a:r>
            <a:r>
              <a:rPr lang="en-US" altLang="zh-TW" dirty="0"/>
              <a:t>(A)</a:t>
            </a:r>
            <a:r>
              <a:rPr lang="zh-TW" altLang="en-US" dirty="0"/>
              <a:t>当作</a:t>
            </a:r>
            <a:r>
              <a:rPr lang="en-US" altLang="zh-TW" dirty="0"/>
              <a:t>(B)</a:t>
            </a:r>
            <a:r>
              <a:rPr lang="zh-TW" altLang="en-US" b="0" dirty="0"/>
              <a:t>｜</a:t>
            </a:r>
            <a:r>
              <a:rPr lang="en-US" altLang="zh-TW" dirty="0"/>
              <a:t>to treat/take (A) as (B)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把</a:t>
            </a:r>
            <a:r>
              <a:rPr lang="zh-TW" altLang="en-US" dirty="0"/>
              <a:t>工作</a:t>
            </a:r>
            <a:r>
              <a:rPr lang="zh-TW" altLang="en-US" dirty="0">
                <a:solidFill>
                  <a:srgbClr val="FF0000"/>
                </a:solidFill>
              </a:rPr>
              <a:t>当作</a:t>
            </a:r>
            <a:r>
              <a:rPr lang="zh-TW" altLang="en-US" dirty="0"/>
              <a:t>一种乐趣，人生就是天堂。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我们应该</a:t>
            </a:r>
            <a:r>
              <a:rPr lang="zh-TW" altLang="en-US" dirty="0">
                <a:solidFill>
                  <a:srgbClr val="FF0000"/>
                </a:solidFill>
              </a:rPr>
              <a:t>把</a:t>
            </a:r>
            <a:r>
              <a:rPr lang="zh-TW" altLang="en-US" dirty="0"/>
              <a:t>生活中发生的问题</a:t>
            </a:r>
            <a:r>
              <a:rPr lang="zh-TW" altLang="en-US" dirty="0">
                <a:solidFill>
                  <a:srgbClr val="FF0000"/>
                </a:solidFill>
              </a:rPr>
              <a:t>当作</a:t>
            </a:r>
            <a:r>
              <a:rPr lang="zh-TW" altLang="en-US" dirty="0"/>
              <a:t>学习的机会。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他在这里住了十多年，已经</a:t>
            </a:r>
            <a:r>
              <a:rPr lang="zh-TW" altLang="en-US" dirty="0">
                <a:solidFill>
                  <a:srgbClr val="FF0000"/>
                </a:solidFill>
              </a:rPr>
              <a:t>把</a:t>
            </a:r>
            <a:r>
              <a:rPr lang="zh-TW" altLang="en-US" dirty="0"/>
              <a:t>这里</a:t>
            </a:r>
            <a:r>
              <a:rPr lang="zh-TW" altLang="en-US" dirty="0">
                <a:solidFill>
                  <a:srgbClr val="FF0000"/>
                </a:solidFill>
              </a:rPr>
              <a:t>当作</a:t>
            </a:r>
            <a:r>
              <a:rPr lang="zh-TW" altLang="en-US" dirty="0"/>
              <a:t>自己的家了。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4" y="209507"/>
            <a:ext cx="11251844" cy="1006475"/>
          </a:xfrm>
        </p:spPr>
        <p:txBody>
          <a:bodyPr/>
          <a:lstStyle/>
          <a:p>
            <a:r>
              <a:rPr lang="zh-TW" altLang="en-US" sz="3300" dirty="0"/>
              <a:t>二、</a:t>
            </a:r>
            <a:r>
              <a:rPr lang="en-US" altLang="zh-TW" sz="3300" dirty="0"/>
              <a:t>…</a:t>
            </a:r>
            <a:r>
              <a:rPr lang="zh-TW" altLang="en-US" sz="3300" dirty="0"/>
              <a:t>占（</a:t>
            </a:r>
            <a:r>
              <a:rPr lang="en-US" altLang="zh-TW" sz="3300" dirty="0"/>
              <a:t>…</a:t>
            </a:r>
            <a:r>
              <a:rPr lang="zh-TW" altLang="en-US" sz="3300" dirty="0"/>
              <a:t>的）</a:t>
            </a:r>
            <a:r>
              <a:rPr lang="en-US" altLang="zh-TW" sz="3300" dirty="0"/>
              <a:t>X</a:t>
            </a:r>
            <a:r>
              <a:rPr lang="zh-TW" altLang="en-US" sz="3300" dirty="0"/>
              <a:t>分之</a:t>
            </a:r>
            <a:r>
              <a:rPr lang="en-US" altLang="zh-TW" sz="3300" dirty="0"/>
              <a:t>Y</a:t>
            </a:r>
            <a:r>
              <a:rPr lang="zh-TW" altLang="en-US" sz="3300" b="0" dirty="0"/>
              <a:t>｜</a:t>
            </a:r>
            <a:r>
              <a:rPr lang="en-US" altLang="zh-TW" sz="3300" dirty="0"/>
              <a:t>to account for (a proportion of)</a:t>
            </a:r>
            <a:endParaRPr lang="zh-TW" altLang="en-US" sz="33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从学校毕业进入社会之后，工作时间差不多</a:t>
            </a:r>
            <a:r>
              <a:rPr lang="zh-TW" altLang="en-US" dirty="0">
                <a:solidFill>
                  <a:srgbClr val="FF0000"/>
                </a:solidFill>
              </a:rPr>
              <a:t>占</a:t>
            </a:r>
            <a:r>
              <a:rPr lang="zh-TW" altLang="en-US" dirty="0"/>
              <a:t>了每天的</a:t>
            </a:r>
            <a:r>
              <a:rPr lang="zh-TW" altLang="en-US" dirty="0">
                <a:solidFill>
                  <a:srgbClr val="FF0000"/>
                </a:solidFill>
              </a:rPr>
              <a:t>三分之一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在这所语言中心学中文的外国学生里，西方国家来的</a:t>
            </a:r>
            <a:r>
              <a:rPr lang="zh-TW" altLang="en-US" dirty="0">
                <a:solidFill>
                  <a:srgbClr val="FF0000"/>
                </a:solidFill>
              </a:rPr>
              <a:t>占五分之二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他每个月花在网路购物的钱</a:t>
            </a:r>
            <a:r>
              <a:rPr lang="zh-TW" altLang="en-US" dirty="0">
                <a:solidFill>
                  <a:srgbClr val="FF0000"/>
                </a:solidFill>
              </a:rPr>
              <a:t>占</a:t>
            </a:r>
            <a:r>
              <a:rPr lang="zh-TW" altLang="en-US" dirty="0"/>
              <a:t>了他收入的</a:t>
            </a:r>
            <a:r>
              <a:rPr lang="zh-TW" altLang="en-US" dirty="0">
                <a:solidFill>
                  <a:srgbClr val="FF0000"/>
                </a:solidFill>
              </a:rPr>
              <a:t>四分之一</a:t>
            </a:r>
            <a:r>
              <a:rPr lang="zh-TW" altLang="en-US" dirty="0"/>
              <a:t>左右。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三、只不过</a:t>
            </a:r>
            <a:r>
              <a:rPr lang="en-US" altLang="zh-TW" dirty="0"/>
              <a:t>…</a:t>
            </a:r>
            <a:r>
              <a:rPr lang="zh-TW" altLang="en-US" dirty="0"/>
              <a:t>而已</a:t>
            </a:r>
            <a:r>
              <a:rPr lang="zh-TW" altLang="en-US" b="0" dirty="0"/>
              <a:t>｜</a:t>
            </a:r>
            <a:r>
              <a:rPr lang="en-US" altLang="zh-TW" dirty="0"/>
              <a:t>merely…; nothing more than…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在他看来，收入</a:t>
            </a:r>
            <a:r>
              <a:rPr lang="zh-TW" altLang="en-US" dirty="0">
                <a:solidFill>
                  <a:srgbClr val="FF0000"/>
                </a:solidFill>
              </a:rPr>
              <a:t>只不过</a:t>
            </a:r>
            <a:r>
              <a:rPr lang="zh-TW" altLang="en-US" dirty="0"/>
              <a:t>是工作的副产品</a:t>
            </a:r>
            <a:r>
              <a:rPr lang="zh-TW" altLang="en-US" dirty="0">
                <a:solidFill>
                  <a:srgbClr val="FF0000"/>
                </a:solidFill>
              </a:rPr>
              <a:t>而已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他刚刚说的</a:t>
            </a:r>
            <a:r>
              <a:rPr lang="zh-TW" altLang="en-US" dirty="0">
                <a:solidFill>
                  <a:srgbClr val="FF0000"/>
                </a:solidFill>
              </a:rPr>
              <a:t>只不过</a:t>
            </a:r>
            <a:r>
              <a:rPr lang="zh-TW" altLang="en-US" dirty="0"/>
              <a:t>是开玩笑</a:t>
            </a:r>
            <a:r>
              <a:rPr lang="zh-TW" altLang="en-US" dirty="0">
                <a:solidFill>
                  <a:srgbClr val="FF0000"/>
                </a:solidFill>
              </a:rPr>
              <a:t>而已</a:t>
            </a:r>
            <a:r>
              <a:rPr lang="zh-TW" altLang="en-US" dirty="0"/>
              <a:t>，你别生气。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我</a:t>
            </a:r>
            <a:r>
              <a:rPr lang="zh-TW" altLang="en-US" dirty="0">
                <a:solidFill>
                  <a:srgbClr val="FF0000"/>
                </a:solidFill>
              </a:rPr>
              <a:t>只不过</a:t>
            </a:r>
            <a:r>
              <a:rPr lang="zh-TW" altLang="en-US" dirty="0"/>
              <a:t>学了三个月的中文</a:t>
            </a:r>
            <a:r>
              <a:rPr lang="zh-TW" altLang="en-US" dirty="0">
                <a:solidFill>
                  <a:srgbClr val="FF0000"/>
                </a:solidFill>
              </a:rPr>
              <a:t>而已</a:t>
            </a:r>
            <a:r>
              <a:rPr lang="zh-TW" altLang="en-US" dirty="0"/>
              <a:t>，还说得不好。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239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2026-04-23T07:20:08Z</dcterms:modified>
</cp:coreProperties>
</file>